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dcli.com/publicaciones/1167-el-hombre-que-aprendio-a-ladrar-impres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5491" y="1098388"/>
            <a:ext cx="10318418" cy="4394988"/>
          </a:xfrm>
        </p:spPr>
        <p:txBody>
          <a:bodyPr/>
          <a:lstStyle/>
          <a:p>
            <a:r>
              <a:rPr lang="es-ES" sz="8000" dirty="0" smtClean="0"/>
              <a:t> </a:t>
            </a:r>
            <a:r>
              <a:rPr lang="es-ES" sz="8800" dirty="0" smtClean="0"/>
              <a:t>cuento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241368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:split orient="vert"/>
      </p:transition>
    </mc:Choice>
    <mc:Fallback>
      <p:transition spd="slow" advClick="0" advTm="11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ueves 17 de octubre - El hombre que aprendió a ladrar y otr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430" y="334851"/>
            <a:ext cx="6592956" cy="631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332631" y="991673"/>
            <a:ext cx="32841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¿Qué observas en la imagen?</a:t>
            </a:r>
          </a:p>
          <a:p>
            <a:endParaRPr lang="es-ES" dirty="0" smtClean="0"/>
          </a:p>
          <a:p>
            <a:r>
              <a:rPr lang="es-ES" dirty="0" smtClean="0"/>
              <a:t>2. </a:t>
            </a:r>
            <a:r>
              <a:rPr lang="es-ES" dirty="0" smtClean="0"/>
              <a:t>¿Sobre </a:t>
            </a:r>
            <a:r>
              <a:rPr lang="es-ES" dirty="0" smtClean="0"/>
              <a:t>qué crees que va el cuento según la imagen?</a:t>
            </a:r>
          </a:p>
          <a:p>
            <a:endParaRPr lang="es-ES" dirty="0"/>
          </a:p>
          <a:p>
            <a:r>
              <a:rPr lang="es-ES" dirty="0"/>
              <a:t>3</a:t>
            </a:r>
            <a:r>
              <a:rPr lang="es-ES" dirty="0" smtClean="0"/>
              <a:t>. </a:t>
            </a:r>
            <a:r>
              <a:rPr lang="es-ES" dirty="0" smtClean="0"/>
              <a:t>¿A que género literario crees que </a:t>
            </a:r>
            <a:r>
              <a:rPr lang="es-ES" dirty="0" smtClean="0"/>
              <a:t>pertenece?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Opciones: 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smtClean="0"/>
              <a:t>Terror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Ciencia ficción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Aventura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Misterio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Realista 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4194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5000">
        <p15:prstTrans prst="pageCurlDouble"/>
      </p:transition>
    </mc:Choice>
    <mc:Fallback xmlns="">
      <p:transition spd="slow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4856" y="257577"/>
            <a:ext cx="1034173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dirty="0" smtClean="0"/>
              <a:t>El hombre que aprendió a ladrar</a:t>
            </a:r>
            <a:endParaRPr lang="es-ES" sz="2800" b="1" dirty="0"/>
          </a:p>
          <a:p>
            <a:pPr algn="ctr">
              <a:lnSpc>
                <a:spcPct val="150000"/>
              </a:lnSpc>
            </a:pPr>
            <a:r>
              <a:rPr lang="es-AR" sz="2800" b="1" dirty="0"/>
              <a:t>Mario </a:t>
            </a:r>
            <a:r>
              <a:rPr lang="es-AR" sz="2800" b="1" dirty="0" smtClean="0"/>
              <a:t>Benedetti</a:t>
            </a:r>
          </a:p>
          <a:p>
            <a:endParaRPr lang="es-ES" sz="2000" dirty="0"/>
          </a:p>
          <a:p>
            <a:pPr algn="just">
              <a:lnSpc>
                <a:spcPct val="150000"/>
              </a:lnSpc>
            </a:pPr>
            <a:r>
              <a:rPr lang="es-ES" sz="2000" dirty="0"/>
              <a:t>Lo cierto es que fueron años de arduo y pragmático aprendizaje, con lapsos de </a:t>
            </a:r>
            <a:r>
              <a:rPr lang="es-ES" sz="2000" dirty="0" err="1"/>
              <a:t>desalineamiento</a:t>
            </a:r>
            <a:r>
              <a:rPr lang="es-ES" sz="2000" dirty="0"/>
              <a:t> en los que estuvo a punto de desistir. Pero al fin triunfó la perseverancia y Raimundo aprendió a ladrar. No a imitar ladridos, como suelen hacer algunos chistosos o que se creen tales, sino verdaderamente a ladrar. ¿Qué lo había impulsado a ese adiestramiento? Ante sus amigos se </a:t>
            </a:r>
            <a:r>
              <a:rPr lang="es-ES" sz="2000" dirty="0" err="1"/>
              <a:t>autoflagelaba</a:t>
            </a:r>
            <a:r>
              <a:rPr lang="es-ES" sz="2000" dirty="0"/>
              <a:t> con humor: “La verdad es que ladro por no llorar”. </a:t>
            </a:r>
            <a:r>
              <a:rPr lang="es-ES" sz="2000" dirty="0" smtClean="0"/>
              <a:t>Sin </a:t>
            </a:r>
            <a:r>
              <a:rPr lang="es-ES" sz="2000" dirty="0"/>
              <a:t>embargo, la razón más valedera era su amor casi franciscano hacia sus hermanos perros. </a:t>
            </a:r>
            <a:r>
              <a:rPr lang="es-ES" sz="2000" dirty="0" smtClean="0"/>
              <a:t> Amor </a:t>
            </a:r>
            <a:r>
              <a:rPr lang="es-ES" sz="2000" dirty="0"/>
              <a:t>es comunicación</a:t>
            </a:r>
            <a:r>
              <a:rPr lang="es-ES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ES" sz="2000" dirty="0"/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¿Cómo amar entonces sin comunicarse?</a:t>
            </a:r>
          </a:p>
          <a:p>
            <a:pPr>
              <a:lnSpc>
                <a:spcPct val="150000"/>
              </a:lnSpc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657946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41000">
        <p15:prstTrans prst="pageCurlDouble"/>
      </p:transition>
    </mc:Choice>
    <mc:Fallback>
      <p:transition spd="slow" advClick="0" advTm="4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4856" y="927279"/>
            <a:ext cx="1034173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/>
              <a:t>Para Raimundo representó un día de gloria cuando su ladrido fue por fin comprendido por Leo, su hermano perro, y (algo más extraordinario aún) él comprendió el ladrido de Leo. A partir de ese día Raimundo y Leo se tendían, por lo general en los atardeceres, bajo la glorieta y dialogaban sobre temas generales. A pesar de su amor por los hermanos perros, Raimundo nunca había imaginado que Leo tuviera una tan sagaz visión del mundo.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Por fin, una tarde se animó a preguntarle, en varios sobrios ladridos: “Dime, Leo, con toda franqueza: ¿qué opinas de mi forma de ladrar?”. La respuesta de Leo fue bastante escueta y sincera: “Yo diría que lo haces bastante bien, pero tendrás que mejorar.  Cuando ladras, todavía se te nota el acento humano.”</a:t>
            </a:r>
          </a:p>
          <a:p>
            <a:pPr algn="just">
              <a:lnSpc>
                <a:spcPct val="150000"/>
              </a:lnSpc>
            </a:pPr>
            <a:r>
              <a:rPr lang="es-AR" sz="2000" b="1" dirty="0" smtClean="0"/>
              <a:t> </a:t>
            </a:r>
            <a:endParaRPr lang="es-ES" sz="2000" dirty="0" smtClean="0"/>
          </a:p>
          <a:p>
            <a:pPr>
              <a:lnSpc>
                <a:spcPct val="150000"/>
              </a:lnSpc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2184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60000">
        <p15:prstTrans prst="pageCurlDouble"/>
      </p:transition>
    </mc:Choice>
    <mc:Fallback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96980" y="1148814"/>
            <a:ext cx="976218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 de </a:t>
            </a: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imagen</a:t>
            </a:r>
            <a:endParaRPr lang="es-E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A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Cees</a:t>
            </a:r>
            <a:r>
              <a:rPr lang="es-A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 Der </a:t>
            </a:r>
            <a:r>
              <a:rPr lang="es-A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Hulst</a:t>
            </a:r>
            <a:r>
              <a:rPr lang="es-A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A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s.f</a:t>
            </a:r>
            <a:r>
              <a:rPr lang="es-A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El hombre que aprendió a ladrar </a:t>
            </a:r>
            <a:r>
              <a:rPr lang="es-E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[ilustración]</a:t>
            </a:r>
            <a:r>
              <a:rPr lang="es-A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Cidcli</a:t>
            </a:r>
            <a:r>
              <a:rPr lang="es-A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es-AR" sz="2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https://www.cidcli.com/publicaciones/1167-el-hombre-que-aprendio-a-ladrar-impreso</a:t>
            </a:r>
            <a:endParaRPr lang="es-E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58245"/>
      </p:ext>
    </p:extLst>
  </p:cSld>
  <p:clrMapOvr>
    <a:masterClrMapping/>
  </p:clrMapOvr>
  <p:transition spd="slow" advClick="0" advTm="14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534</TotalTime>
  <Words>342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Impact</vt:lpstr>
      <vt:lpstr>Times New Roman</vt:lpstr>
      <vt:lpstr>Badge</vt:lpstr>
      <vt:lpstr> cuento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Usuario de Windows</cp:lastModifiedBy>
  <cp:revision>22</cp:revision>
  <dcterms:created xsi:type="dcterms:W3CDTF">2020-07-24T13:45:46Z</dcterms:created>
  <dcterms:modified xsi:type="dcterms:W3CDTF">2020-07-25T02:41:06Z</dcterms:modified>
</cp:coreProperties>
</file>